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7" r:id="rId9"/>
    <p:sldId id="269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23B5E-6743-4BC4-9795-AC1E28ECFAD2}" v="11" dt="2022-11-08T17:44:01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33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2.jpe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EBCD-76D5-5C06-FFA2-23B4DC963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75107-C65E-5DD8-6ACF-C81090A0F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E7F31-2F2B-5E5B-E436-8CBE0DF32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A0F3-619B-FA1A-BF9A-04F9A1090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1D3E-C913-731C-9D66-5938D7796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3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5A0F8-DD5B-5A20-0A43-7571B1E69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1C0D4B-EEFF-8FFC-6B7D-21F381C71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30A99-7E3B-BE76-4146-F83C91B45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FDFC7-3B1E-97ED-B5A8-FDB696EED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FDFEB-288E-1903-B490-ADE5A5E4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1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7A2C82-AB48-1E49-D9D7-6D114E0BBD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54CE35-2E29-340B-CF1E-11B185BE7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A8092-152B-8E4F-C91C-BDA029D8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408EF-0651-5154-E7B1-956FBF7A2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1B2FD-D27D-4281-FD1A-BE3AF957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74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636E-9EBF-906E-12F3-AECBA97B9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69A1C-D841-278C-9543-6AC1D827A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0036E-89A6-A47B-7FB5-05DEB630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5ED4B-2AD4-BF54-4657-387F9CD0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B18D7-4D56-8617-81D6-6CC7F44D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1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0FCC2-14AA-19B8-F942-EAC2F5E8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CCC23-D2AF-48E6-F1E8-5C09A2B53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20724-4F85-C79B-E123-42F68F0D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7C84F-1448-0F73-C322-DFED9CDE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F4B57-1944-27BF-B19E-6EA96E8FE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D4D1-D533-ACE2-4C69-D192433A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31791-9BCC-1E50-EE36-D1088DDB5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2B13B-8CD5-8BDB-B26E-7B805C2B6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64C9F-C61C-5200-7DBD-805301A4E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512A7-E71C-B176-C523-BD58715A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9556A-3043-9470-C98F-93705DFC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00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F74D9-76BD-B018-E924-2B559815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DB93D-55CC-48F0-8573-1EE6463E3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A1180-28D6-46D7-BEC1-C6DEA7D9E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8773DA-EF3E-086D-406F-964D3983C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817B8-1EA3-8A9E-B15D-20176DBC36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CCCF6-FC9C-46C3-9B3E-64213342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9EB17-EDC1-2F9B-0143-7863962D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17F-AD53-7ABA-FC24-38853D25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2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97805-EDBE-504A-3234-CE0A35FF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E8BB2-341A-26E2-269F-3326D94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BC57B8-88CB-5BA2-A8F5-F8E4F2A94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55D6E-32DC-C2E6-D7AA-9EAF0227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94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64B1D6-5752-78D5-18E5-E2ADC404F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9A621-FAB2-599D-D430-CCCF4523C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17C6D-F416-73DA-5196-45AB22138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6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C689B-B70D-338F-4CA3-BDCF0EBE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CE729-6AD5-D684-CD6F-705772AFC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1B0ED-7A27-5372-3116-27539F9D1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6B04-D3A3-2680-32BC-20C30DE45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832B0-FB53-BD76-3CDE-9CE5F6AA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55B2C-E634-22B5-26E8-963B618D0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64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3999-92D2-05FB-1A3B-220DAD5DD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855261-C312-3331-D88F-6E6F355BC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6B0279-8DDD-C609-7408-EEC645019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4DBE7-DBCA-33F0-1448-42450F04A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82B6D-9049-E153-947C-9CA850A1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EABF6-639E-4624-DC82-986C401F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07F3FF-5A24-BB59-0C6D-95C1E2C5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5FD97-CDCD-87EB-15D5-3A966D696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21F6A-3462-02DA-2512-94ED16EF2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057B3-00B6-4556-919F-B94D1507166E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753C9-5EBE-B468-669D-D1511CD54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E2907-C1D6-A5D7-E758-A699C88EA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72B9D-CABD-426D-B9A6-DA945716A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0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AA725-36A1-E63A-7849-8ECADE659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4406" y="3224089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Event Sourcing with Marten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85A7A-1365-922F-014A-D69497103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6677" y="5611689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November 10</a:t>
            </a:r>
            <a:r>
              <a:rPr lang="en-US" baseline="30000" dirty="0">
                <a:solidFill>
                  <a:schemeClr val="accent4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, 2022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AF680856-4BC0-F0C4-FC4B-645953607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58" y="366031"/>
            <a:ext cx="10848680" cy="36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641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D3C3A-676A-771B-51B9-9581F2F40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Fast Web Services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🔥 Japanese marten 🔥 : r/NatureIsFuckingLit">
            <a:extLst>
              <a:ext uri="{FF2B5EF4-FFF2-40B4-BE49-F238E27FC236}">
                <a16:creationId xmlns:a16="http://schemas.microsoft.com/office/drawing/2014/main" id="{701A46C5-98F8-0E69-1996-51F07B8841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7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686B3E-20DE-CAAB-E067-5038B33AC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Putting the “C” in CQRS</a:t>
            </a:r>
          </a:p>
        </p:txBody>
      </p:sp>
      <p:sp>
        <p:nvSpPr>
          <p:cNvPr id="206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10AD6-4DD0-9F9B-CB8D-4A63FFB3A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Establish a transactional boundary</a:t>
            </a:r>
          </a:p>
          <a:p>
            <a:r>
              <a:rPr lang="en-US" sz="2200"/>
              <a:t>Fetch the existing “write model” state for validation</a:t>
            </a:r>
          </a:p>
          <a:p>
            <a:r>
              <a:rPr lang="en-US" sz="2200"/>
              <a:t>Concurrency concerns</a:t>
            </a:r>
          </a:p>
          <a:p>
            <a:r>
              <a:rPr lang="en-US" sz="2200"/>
              <a:t>Decide what new events should be persisted</a:t>
            </a:r>
          </a:p>
          <a:p>
            <a:r>
              <a:rPr lang="en-US" sz="2200"/>
              <a:t>Publish outgoing events</a:t>
            </a:r>
          </a:p>
          <a:p>
            <a:r>
              <a:rPr lang="en-US" sz="2200"/>
              <a:t>Persist events</a:t>
            </a:r>
          </a:p>
          <a:p>
            <a:endParaRPr lang="en-US" sz="220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BD0250-D3D2-ED84-6099-7F6DB3F5261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0809" y="640080"/>
            <a:ext cx="3495446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031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C0D80-1691-ABF4-8EF9-A7A61425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 week, meet Wolverine…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F1417D-6B69-D2C8-1F87-6AF33D2BC2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4951" b="14951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 descr="Logo, icon&#10;&#10;Description automatically generated">
            <a:extLst>
              <a:ext uri="{FF2B5EF4-FFF2-40B4-BE49-F238E27FC236}">
                <a16:creationId xmlns:a16="http://schemas.microsoft.com/office/drawing/2014/main" id="{050349FE-480D-3ED4-E99C-91A86FB2B5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9" r="4" b="21861"/>
          <a:stretch/>
        </p:blipFill>
        <p:spPr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AD3F43-4E5A-553E-F398-BA08EE30F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865" y="3082361"/>
            <a:ext cx="6255831" cy="351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59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B9C7D-8719-A144-5ABB-EA57CDF26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About Marten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B2FE4-33AB-C76C-B75A-852707F300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Open Source .NET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Uses PostgreSQL for Persistence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ACID Compliant Document Store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Integrated Event Sourcing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https://martendb.io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6" name="Content Placeholder 5" descr="Ferret in the snow">
            <a:extLst>
              <a:ext uri="{FF2B5EF4-FFF2-40B4-BE49-F238E27FC236}">
                <a16:creationId xmlns:a16="http://schemas.microsoft.com/office/drawing/2014/main" id="{16EF82E5-D4F8-F607-E2FE-822EEA776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3" r="509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5545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5B292-DB28-EB09-6DA6-463B0BE34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Why Postgresql?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9C301-99FB-3C41-4454-C3D8250EB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/>
            <a:r>
              <a:rPr lang="en-US" sz="2200"/>
              <a:t>Outstanding JSON Support</a:t>
            </a:r>
          </a:p>
          <a:p>
            <a:pPr marL="342900"/>
            <a:r>
              <a:rPr lang="en-US" sz="2200"/>
              <a:t>JavaScript in the Database</a:t>
            </a:r>
          </a:p>
          <a:p>
            <a:pPr marL="342900"/>
            <a:r>
              <a:rPr lang="en-US" sz="2200"/>
              <a:t>Docker Friendly</a:t>
            </a:r>
          </a:p>
          <a:p>
            <a:pPr marL="342900"/>
            <a:r>
              <a:rPr lang="en-US" sz="2200"/>
              <a:t>Hosting Options</a:t>
            </a:r>
          </a:p>
          <a:p>
            <a:pPr marL="342900"/>
            <a:r>
              <a:rPr lang="en-US" sz="2200"/>
              <a:t>FOSS</a:t>
            </a:r>
          </a:p>
          <a:p>
            <a:pPr marL="342900"/>
            <a:r>
              <a:rPr lang="en-US" sz="2200"/>
              <a:t>Vibrant Community</a:t>
            </a:r>
          </a:p>
          <a:p>
            <a:pPr marL="342900"/>
            <a:r>
              <a:rPr lang="en-US" sz="2200"/>
              <a:t>Very Capable</a:t>
            </a:r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487C0B39-8060-E544-95D9-9D30EA67EA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819" r="-3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3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53A7E0-AFB6-4075-0F6A-453E3A234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Event Sourcing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203844-1973-459F-683D-27F1F2C93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603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774D7-446A-E0DA-4455-CB9D7CC64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 style of system persistence where each state change is captured and stored as an explicit event object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825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0FB56-44A5-8D04-5EB5-179A5749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Advantages to Event Sourcing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98BCD-6E20-737A-A303-397040540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/>
              <a:t>Usage of Business Language</a:t>
            </a:r>
          </a:p>
          <a:p>
            <a:r>
              <a:rPr lang="en-US" sz="2200"/>
              <a:t>Audit Log</a:t>
            </a:r>
          </a:p>
          <a:p>
            <a:r>
              <a:rPr lang="en-US" sz="2200"/>
              <a:t>Temporal Querying / “Time Travel”</a:t>
            </a:r>
          </a:p>
          <a:p>
            <a:r>
              <a:rPr lang="en-US" sz="2200"/>
              <a:t>Retrofitting Metrics</a:t>
            </a:r>
          </a:p>
          <a:p>
            <a:r>
              <a:rPr lang="en-US" sz="2200"/>
              <a:t>Complement to CQRS</a:t>
            </a:r>
          </a:p>
          <a:p>
            <a:r>
              <a:rPr lang="en-US" sz="2200"/>
              <a:t>Concurrency</a:t>
            </a:r>
          </a:p>
          <a:p>
            <a:pPr marL="0"/>
            <a:endParaRPr lang="en-US" sz="22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ACB378-DE76-0743-BCE4-5C12D82FA0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62343" y="640080"/>
            <a:ext cx="393237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8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98281-CF90-DB8D-5434-F2A3F0F32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Let’s build a ride sharing system!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CA0A5D-42D5-9F4A-B56C-A01CB06E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503411"/>
            <a:ext cx="7214616" cy="38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3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2917-4F6A-D833-8F0B-278D6CC9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Event Storming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3502F1-066B-9684-ADDE-046BA6DC02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4708" y="1438405"/>
            <a:ext cx="7152496" cy="5094100"/>
          </a:xfrm>
        </p:spPr>
      </p:pic>
    </p:spTree>
    <p:extLst>
      <p:ext uri="{BB962C8B-B14F-4D97-AF65-F5344CB8AC3E}">
        <p14:creationId xmlns:p14="http://schemas.microsoft.com/office/powerpoint/2010/main" val="2481807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016E2-75BA-F1CE-6E5D-DBF9F450D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Appending Events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 descr="A raccoon standing in the snow&#10;&#10;Description automatically generated with low confidence">
            <a:extLst>
              <a:ext uri="{FF2B5EF4-FFF2-40B4-BE49-F238E27FC236}">
                <a16:creationId xmlns:a16="http://schemas.microsoft.com/office/drawing/2014/main" id="{B87336A8-5851-504D-B148-F1F194A626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0520" b="10520"/>
          <a:stretch>
            <a:fillRect/>
          </a:stretch>
        </p:blipFill>
        <p:spPr>
          <a:xfrm>
            <a:off x="4746908" y="640080"/>
            <a:ext cx="7029392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07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CE3DA1-DAA8-08A5-D24F-591ABA9E8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Projections and Aggregations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9E969-FAB8-204F-B650-7AA7E5308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022" r="986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5BFC5-BB3D-A569-4489-FC6FEB25E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Inline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Live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200" dirty="0"/>
              <a:t>Asynchronous </a:t>
            </a:r>
          </a:p>
        </p:txBody>
      </p:sp>
    </p:spTree>
    <p:extLst>
      <p:ext uri="{BB962C8B-B14F-4D97-AF65-F5344CB8AC3E}">
        <p14:creationId xmlns:p14="http://schemas.microsoft.com/office/powerpoint/2010/main" val="421641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154</Words>
  <Application>Microsoft Office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Event Sourcing with Marten</vt:lpstr>
      <vt:lpstr>About Marten</vt:lpstr>
      <vt:lpstr>Why Postgresql?</vt:lpstr>
      <vt:lpstr>Event Sourcing</vt:lpstr>
      <vt:lpstr>Advantages to Event Sourcing</vt:lpstr>
      <vt:lpstr>Let’s build a ride sharing system!</vt:lpstr>
      <vt:lpstr>Event Storming</vt:lpstr>
      <vt:lpstr>Appending Events</vt:lpstr>
      <vt:lpstr>Projections and Aggregations</vt:lpstr>
      <vt:lpstr>Fast Web Services</vt:lpstr>
      <vt:lpstr>Putting the “C” in CQRS</vt:lpstr>
      <vt:lpstr>Next week, meet Wolverine…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Sourcing with Marten</dc:title>
  <dc:creator>Jeremy Miller</dc:creator>
  <cp:lastModifiedBy>Jeremy Miller</cp:lastModifiedBy>
  <cp:revision>3</cp:revision>
  <dcterms:created xsi:type="dcterms:W3CDTF">2022-11-08T15:18:52Z</dcterms:created>
  <dcterms:modified xsi:type="dcterms:W3CDTF">2022-11-14T23:37:59Z</dcterms:modified>
</cp:coreProperties>
</file>

<file path=docProps/thumbnail.jpeg>
</file>